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3"/>
    <p:restoredTop sz="96327"/>
  </p:normalViewPr>
  <p:slideViewPr>
    <p:cSldViewPr snapToGrid="0" snapToObjects="1" showGuides="1">
      <p:cViewPr varScale="1">
        <p:scale>
          <a:sx n="128" d="100"/>
          <a:sy n="128" d="100"/>
        </p:scale>
        <p:origin x="72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94A7-F1FB-E842-91F5-F5B0A497F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127EE-99AB-B545-9ADB-B755C1803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C6130-D984-D445-8F3A-96210DFE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B8A39-3416-3544-AE72-EA03ED15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4DECB-0D08-1648-8715-BBEDEA69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69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BBE31-E1DE-7745-95CD-648E978A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47223F-527E-6542-B701-525FFEEEC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3FC78-9934-8F42-8E65-37D501004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F5717-F4EF-7249-838F-1540E88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75C6A-2E41-234F-9D69-BC8EF041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3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065FD1-6128-0E45-83B7-7673BEDB0E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7F717-F9A0-4444-8C06-7482656CC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5AEB7-F0D9-0443-B0D1-969C0148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53A12-3EED-D140-841B-109F517B7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380DA-1D7B-B24A-B20D-44B722B5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86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CD7CC-8BE6-784E-8B66-B1AA0D790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46C53-87EF-E246-9C30-38C6BFEB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86FE-6C8D-C94F-A3DD-69055C019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A2BBF-C3EB-314B-9C8C-56D344D1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E4CED-C03C-F346-ABA5-58C805D41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6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92188-03E0-B044-A79D-BB5C6191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A1C99-14E0-1947-8546-9A61DD577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8959-B0AC-B84E-AAF8-D1594865D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9303A-7599-8047-A3E7-FB49835B3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A5C7B-1348-1045-B341-7C5A2EBE5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15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6C17C-8044-B742-A8E2-5CFD5A563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1D250-0883-F74B-84C4-32C08ADD75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FDC7E-314B-B444-81A3-02E38AC9F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4F8CD-C010-A247-8E92-9DDF0EA3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8F1F92-C146-354B-982D-FA985BBD0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945BC3-9344-3941-9B42-4EF1863D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01184-4188-624F-9DA9-1F6623DC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065D4-50CA-1A4B-9AD6-7F6E2992F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44BB8-5C59-ED49-BEBF-9A9D65312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DB2573-B758-C54F-A9BE-8AAD148E0E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000B15-A534-AF4A-94E4-C2DC044CD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65FD3-A316-7D4C-BAC7-FDDD3E1DE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BF8107-48FD-3A40-A46A-E5D4C3395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A4B93-792F-3742-98DA-33B223924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01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F7F51-EF43-0542-B2BC-4415593A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2C9AB3-717E-6C40-9962-42EF0A3C5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3B69CD-1772-F940-A1B0-74A861A5B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9A11B-0738-D54C-AAFB-9BFC1D29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5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4C6C6C-396C-254B-8D8D-17BDEFF21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C0CE5E-6BC8-264F-9D45-1EA51430E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79482-95E5-C744-B996-CEB5DBA33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98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C5237-D5C0-1348-AED9-87D7B6EDF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77DC8-3EBC-BE44-8512-0345315D0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9C27D-DBC2-F947-BB08-51F9C54D3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215E8-348C-814C-94B4-893F85AD5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BA4D9-78CB-1442-8F31-7AFEB44ED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D7E27-4629-6940-B78B-1AD8C38B5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854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C37EB-5756-9441-A4F4-C136EA0B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FA29E-DD1F-FE4C-A0AD-07A8DD0AF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9539A8-8BD6-0B45-BE72-966D6E4F8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4F69A-DC09-A34F-88B8-9CD6C3C1E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41768E-05FD-8D4E-859D-2C0B8F700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D7799-2FB1-634E-80BA-EE0FEB37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73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155B4D-C98C-5F40-B07B-948E17073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44DA6-3E13-B846-8BDF-9E6E5A05A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792AC-2A7B-F348-BB5A-E62A684F57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D9C30-FAF5-3B40-9D0D-6A9F59F12D6C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9AB18-82FF-9248-B22E-17A4C210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AB1D5-D888-3E4B-8C1A-E591E26AD5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FBB8B-AA78-134B-B7AE-8B7137212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63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close up of a fish&#10;&#10;Description automatically generated">
            <a:extLst>
              <a:ext uri="{FF2B5EF4-FFF2-40B4-BE49-F238E27FC236}">
                <a16:creationId xmlns:a16="http://schemas.microsoft.com/office/drawing/2014/main" id="{053ADE27-7191-8C40-A6B2-59AADD776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99" t="17616" r="12176" b="20208"/>
          <a:stretch/>
        </p:blipFill>
        <p:spPr>
          <a:xfrm>
            <a:off x="884972" y="3415553"/>
            <a:ext cx="5200648" cy="34290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Picture 12" descr="A picture containing sitting, table, cow, food&#10;&#10;Description automatically generated">
            <a:extLst>
              <a:ext uri="{FF2B5EF4-FFF2-40B4-BE49-F238E27FC236}">
                <a16:creationId xmlns:a16="http://schemas.microsoft.com/office/drawing/2014/main" id="{E411507D-0A1C-764C-9B11-678DAA918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212080" cy="34290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3" name="Picture 22" descr="A close up of a coral&#10;&#10;Description automatically generated">
            <a:extLst>
              <a:ext uri="{FF2B5EF4-FFF2-40B4-BE49-F238E27FC236}">
                <a16:creationId xmlns:a16="http://schemas.microsoft.com/office/drawing/2014/main" id="{36F779EF-087D-CA46-AF63-A2F1EA8667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39"/>
          <a:stretch/>
        </p:blipFill>
        <p:spPr>
          <a:xfrm rot="16200000">
            <a:off x="6990378" y="2540000"/>
            <a:ext cx="3429000" cy="5207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F4E938B-4789-B244-8B58-34A1D706DFAB}"/>
              </a:ext>
            </a:extLst>
          </p:cNvPr>
          <p:cNvSpPr txBox="1"/>
          <p:nvPr/>
        </p:nvSpPr>
        <p:spPr>
          <a:xfrm>
            <a:off x="6136640" y="3469640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CBC36C-A24D-164A-842D-3B96BF7E762F}"/>
              </a:ext>
            </a:extLst>
          </p:cNvPr>
          <p:cNvSpPr txBox="1"/>
          <p:nvPr/>
        </p:nvSpPr>
        <p:spPr>
          <a:xfrm>
            <a:off x="855831" y="3362064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</a:t>
            </a:r>
          </a:p>
        </p:txBody>
      </p:sp>
      <p:pic>
        <p:nvPicPr>
          <p:cNvPr id="15" name="Picture 14" descr="A close up of a fish on a rock&#10;&#10;Description automatically generated">
            <a:extLst>
              <a:ext uri="{FF2B5EF4-FFF2-40B4-BE49-F238E27FC236}">
                <a16:creationId xmlns:a16="http://schemas.microsoft.com/office/drawing/2014/main" id="{A530E5B7-DC52-924D-98F7-1BAA19784C6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124" r="5542" b="24999"/>
          <a:stretch/>
        </p:blipFill>
        <p:spPr>
          <a:xfrm>
            <a:off x="891474" y="0"/>
            <a:ext cx="5204526" cy="3430715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2747B68-0B7C-F84E-95E3-E5385882FEFB}"/>
              </a:ext>
            </a:extLst>
          </p:cNvPr>
          <p:cNvSpPr txBox="1"/>
          <p:nvPr/>
        </p:nvSpPr>
        <p:spPr>
          <a:xfrm>
            <a:off x="880386" y="-140007"/>
            <a:ext cx="304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4F4A7A-92F5-F749-A6CD-A22DA32985B3}"/>
              </a:ext>
            </a:extLst>
          </p:cNvPr>
          <p:cNvSpPr txBox="1"/>
          <p:nvPr/>
        </p:nvSpPr>
        <p:spPr>
          <a:xfrm>
            <a:off x="6096299" y="0"/>
            <a:ext cx="304800" cy="4770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994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1964</TotalTime>
  <Words>4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Combs</dc:creator>
  <cp:lastModifiedBy>Ian Combs</cp:lastModifiedBy>
  <cp:revision>9</cp:revision>
  <dcterms:created xsi:type="dcterms:W3CDTF">2020-06-24T17:00:43Z</dcterms:created>
  <dcterms:modified xsi:type="dcterms:W3CDTF">2020-08-13T23:48:16Z</dcterms:modified>
</cp:coreProperties>
</file>

<file path=docProps/thumbnail.jpeg>
</file>